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7" r:id="rId4"/>
    <p:sldId id="284" r:id="rId5"/>
    <p:sldId id="264" r:id="rId6"/>
    <p:sldId id="265" r:id="rId7"/>
    <p:sldId id="266" r:id="rId8"/>
    <p:sldId id="285" r:id="rId9"/>
    <p:sldId id="261" r:id="rId10"/>
    <p:sldId id="263" r:id="rId11"/>
    <p:sldId id="267" r:id="rId12"/>
    <p:sldId id="268" r:id="rId13"/>
    <p:sldId id="271" r:id="rId14"/>
    <p:sldId id="286" r:id="rId15"/>
    <p:sldId id="272" r:id="rId16"/>
    <p:sldId id="273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5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43057" y="607314"/>
            <a:ext cx="5510443" cy="151790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Мустафина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Айгуль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Фагимовна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443056" y="5334000"/>
            <a:ext cx="4215044" cy="12763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МБОУ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«Лицей 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Ново-Савиновского района </a:t>
            </a:r>
          </a:p>
          <a:p>
            <a:pPr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Казани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25" y="232368"/>
            <a:ext cx="3374031" cy="548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43056" y="2298680"/>
            <a:ext cx="49579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 воспитание школьников на уроках истории и во внеурочное время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3152" y="156100"/>
            <a:ext cx="8833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Уроки с использованием </a:t>
            </a:r>
            <a:r>
              <a:rPr lang="ru-RU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межпредметных</a:t>
            </a:r>
            <a:r>
              <a:rPr lang="ru-RU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связей</a:t>
            </a:r>
            <a:endParaRPr lang="ru-RU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30545"/>
              </p:ext>
            </p:extLst>
          </p:nvPr>
        </p:nvGraphicFramePr>
        <p:xfrm>
          <a:off x="1" y="1233318"/>
          <a:ext cx="9141968" cy="5624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Тема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ТИО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ТИО с литературой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ТИО с географией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Древнейшие люди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Синхронные, фактические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Мамонты, эволюция человека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Государство на берегах Нила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Ретроспективные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понятийные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 с картой, дельта, порог 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3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 начала 20 в.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Опережающие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Поэты серебряного века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 в начале 21в.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Синхронные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Россия в мире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36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Смутное время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Ретроспективные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Пушкин «Борис Годунов»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Октябрь 1917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Ретроспективные 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Блок «12»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55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Гражданская война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Синхронные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Пастернак «Доктор Живаго», Шолохов «Тихий Дон»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2879" marR="528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7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1" y="274477"/>
            <a:ext cx="7817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Моделирование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72" y="1143000"/>
            <a:ext cx="17129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4027" y="1143001"/>
            <a:ext cx="2245214" cy="2660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527" y="1143000"/>
            <a:ext cx="22796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D:\Рабочий стол\20171213_2135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065" y="3429000"/>
            <a:ext cx="345757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:\Рабочий стол\20171213_2134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2207" y="3314707"/>
            <a:ext cx="3044825" cy="31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1" y="274477"/>
            <a:ext cx="7817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Мини-проекты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1" y="1177558"/>
            <a:ext cx="272491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 класс: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Ономастика имени», «Моя семья»,  «Биография моего предка»;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 класс: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Рыцарство», «Средневековый город», «История моды», «Культура России в X – XV вв.»; 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7 класс: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Великая Французская революция в истории и культуре»,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Культура России в XVI – XVII вв.»,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Русская деревня в XVII в.». </a:t>
            </a:r>
          </a:p>
        </p:txBody>
      </p:sp>
      <p:pic>
        <p:nvPicPr>
          <p:cNvPr id="11266" name="Picture 2" descr="D:\Рабочий стол\45898_b3t\История\20180124_0936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635" y="1112680"/>
            <a:ext cx="2851051" cy="21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Рабочий стол\45898_b3t\История\20180124_0933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7258" y="3531657"/>
            <a:ext cx="3177803" cy="231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Рабочий стол\45898_b3t\История\20180124_09372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0260" y="2045960"/>
            <a:ext cx="2438989" cy="335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1" y="274477"/>
            <a:ext cx="7817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5114" y="1027914"/>
            <a:ext cx="591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Археологическая деятельность и виртуальный музей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:\муз урок 20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5273" y="4587529"/>
            <a:ext cx="3487750" cy="196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28" y="1703959"/>
            <a:ext cx="274320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514" y="4004247"/>
            <a:ext cx="3578225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F:\опыт раб\для сайта\Новая папка\музейный урок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7312" y="1703960"/>
            <a:ext cx="3067051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опыт раб\для сайта\DEE1CQ_nxG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1528" y="2150413"/>
            <a:ext cx="2780208" cy="185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D:\Рабочий стол\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67" y="309562"/>
            <a:ext cx="2830523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ий стол\kinopoisk.ru--3216414--o--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00" y="152400"/>
            <a:ext cx="23749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чий стол\plpNVtj9PjARpQOzeVKhINAzeS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50" y="2409825"/>
            <a:ext cx="28892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2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1" y="274477"/>
            <a:ext cx="7817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Экскурсии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876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97" y="1143064"/>
            <a:ext cx="25733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34" y="2953449"/>
            <a:ext cx="26162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46" y="4808919"/>
            <a:ext cx="3187700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7371" y="4709224"/>
            <a:ext cx="2606865" cy="199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294" y="859252"/>
            <a:ext cx="2766646" cy="18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565" y="2916873"/>
            <a:ext cx="247491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263" y="950976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753" y="2953449"/>
            <a:ext cx="1643732" cy="292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1" y="274477"/>
            <a:ext cx="7817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Историко-литературная композиция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8" y="859252"/>
            <a:ext cx="27305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678" y="3254470"/>
            <a:ext cx="2505075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137" y="4584863"/>
            <a:ext cx="2533015" cy="207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632" y="4584863"/>
            <a:ext cx="2555496" cy="207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60" y="4308633"/>
            <a:ext cx="2462213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920" y="2539206"/>
            <a:ext cx="21828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878" y="2224246"/>
            <a:ext cx="254793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564" y="888936"/>
            <a:ext cx="3159251" cy="254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4572" y="2321004"/>
            <a:ext cx="67169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D:\Рабочий стол\img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4133850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0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119" y="3290888"/>
            <a:ext cx="4641850" cy="34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img3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" y="3596878"/>
            <a:ext cx="4498088" cy="286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0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344" y="176211"/>
            <a:ext cx="3923156" cy="29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50" y="212289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 июля 2020 г. N 304-ФЗ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Федеральный закон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воспитания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056806"/>
            <a:ext cx="87439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патриотизма, гражданственности, уважения к памяти защитников Отечества и подвигам Героев Отечества, закону и правопорядку,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человеку труда и старшему поколению, взаимного уважения,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отношения к культурному наследию и традициям многонационального народа Российской Федерации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природе и окружающей среде»</a:t>
            </a:r>
          </a:p>
        </p:txBody>
      </p:sp>
    </p:spTree>
    <p:extLst>
      <p:ext uri="{BB962C8B-B14F-4D97-AF65-F5344CB8AC3E}">
        <p14:creationId xmlns:p14="http://schemas.microsoft.com/office/powerpoint/2010/main" val="4086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524000" y="419100"/>
            <a:ext cx="5257800" cy="6019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3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урок-лекция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-урок-путешествие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-урок-экспедиция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-урок-инсценировка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учебная конференция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урок-экскурсия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-мультимедиа-урок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-проблемный урок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-урок практикум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-урок-деловая игра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-урок-зачет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-урок-семинар</a:t>
            </a:r>
            <a:endParaRPr lang="ru-RU" altLang="ru-RU" sz="36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altLang="ru-RU" dirty="0" smtClean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7900" y="1825399"/>
            <a:ext cx="2210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Историческое сочинение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040" y="339158"/>
            <a:ext cx="8531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Задания, охватывающие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межпредметные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знания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7104" y="1416376"/>
            <a:ext cx="3656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Эпиграммы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Наш царь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Мукден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наш царь – Цусима,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наш царь – кровавое пятно,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зловонье пороха и дыма,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котором разуму темно».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К.Д. Бальмонт о Николае II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56451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79839" y="3687350"/>
            <a:ext cx="38714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Задачи по исторической географии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веке их было 25, в XI – 89, в XII – 224, в 1247 году – 271. О чем идет речь и сколько их стало после 1237 года?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1003" y="5441676"/>
            <a:ext cx="84493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Историческая математика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России в конце XIX века составляло 128 млн. человек, а площадь территории – 22 млн. кв. км., определите плотность населения в России и сравните с плотностью населения в начале века, если население составляло 44 млн. чел., а площадь – 15 млн. кв. км.</a:t>
            </a:r>
          </a:p>
        </p:txBody>
      </p:sp>
      <p:pic>
        <p:nvPicPr>
          <p:cNvPr id="1027" name="Picture 3" descr="D:\Рабочий стол\45898_b3t\История\20180124_0904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03" y="3622144"/>
            <a:ext cx="3733549" cy="16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1003" y="3263035"/>
            <a:ext cx="3997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Литературно-историческое буриме </a:t>
            </a:r>
          </a:p>
        </p:txBody>
      </p:sp>
      <p:pic>
        <p:nvPicPr>
          <p:cNvPr id="1028" name="Picture 4" descr="D:\Рабочий стол\45898_b3t\История\20180124_1004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003" y="1231710"/>
            <a:ext cx="1523494" cy="20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1" y="380923"/>
            <a:ext cx="88036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Задания, 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охватывающие </a:t>
            </a:r>
            <a:r>
              <a:rPr lang="ru-RU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межпредметные</a:t>
            </a:r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знания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6185" y="15865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предметов области «Искусство»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85" y="2312988"/>
            <a:ext cx="16764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опыт раб\для сайта\Новая папка\P10009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" y="4600732"/>
            <a:ext cx="2971176" cy="222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опыт раб\для сайта\Новая папка\xHaO8qLwOW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5751" y="2507887"/>
            <a:ext cx="2579076" cy="18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10924" y="4416066"/>
            <a:ext cx="3137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Межпредметный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кроссворд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84562" y="1666657"/>
            <a:ext cx="4157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Сравнение исторического документа и художественного текста</a:t>
            </a:r>
          </a:p>
        </p:txBody>
      </p:sp>
      <p:pic>
        <p:nvPicPr>
          <p:cNvPr id="2053" name="Picture 5" descr="D:\Рабочий стол\45898_b3t\История\20180124_0923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5724" y="4888303"/>
            <a:ext cx="2692551" cy="187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Рабочий стол\45898_b3t\История\20180124_09330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514" y="2507887"/>
            <a:ext cx="2793713" cy="405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8641" y="274477"/>
            <a:ext cx="7817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Приемы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184" y="1120676"/>
            <a:ext cx="235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Инсерт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D:\Рабочий стол\45898_b3t\История\20180124_0939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047" y="4543863"/>
            <a:ext cx="3738354" cy="214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2849" y="3862364"/>
            <a:ext cx="4809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Преобразование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сплошного текста в табличный, составление сводной таблицы</a:t>
            </a:r>
          </a:p>
        </p:txBody>
      </p:sp>
      <p:pic>
        <p:nvPicPr>
          <p:cNvPr id="6147" name="Picture 3" descr="D:\Рабочий стол\45898_b3t\История\20180124_1005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667" y="1468342"/>
            <a:ext cx="3012430" cy="225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83209" y="1120676"/>
            <a:ext cx="96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Кластер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6567" y="3308366"/>
            <a:ext cx="2661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Решение </a:t>
            </a:r>
            <a:r>
              <a:rPr lang="ru-RU" dirty="0"/>
              <a:t>открытых задач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9" y="1659445"/>
            <a:ext cx="5044514" cy="166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Рабочий стол\20180124_11232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216895" y="4003422"/>
            <a:ext cx="3013500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9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Picture 2" descr="D:\Рабочий стол\н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96" y="1167066"/>
            <a:ext cx="3440203" cy="226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1" y="229225"/>
            <a:ext cx="6815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задача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005" y="3162300"/>
            <a:ext cx="5296996" cy="369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9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7626" y="1397675"/>
            <a:ext cx="86375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совокупность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упорядоченных методов, приемов, форм и средств совместной педагогической деятельности, в которой в результате взаимодействия ее субъектов рождаются новое содержание и способы деятельности, имеющие характеристики, не свойственные отдельным сферам образования и приводящие к целостности системы, обеспечивающей благоприятные условия для развития ее субъектов.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Чернявская А.П.,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Байбородова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Л.В., Харисова И.Г.)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6929" y="366590"/>
            <a:ext cx="7918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Технология интегрированного обучения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929" y="4064382"/>
            <a:ext cx="8009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способствует повышению мотивации учения;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формирует познавательный интерес учащихся;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способствует всестороннему развитию способностей;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активизирует мыслительные процессы;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развивает целостность формируемой личности;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устанавливает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внутрипредметные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межпредметные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связи;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снижает перегрузки учащихся;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- расширяет сферы получаемой информации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401073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</TotalTime>
  <Words>542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Мустафина Айгуль Фагимовна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Uzer</cp:lastModifiedBy>
  <cp:revision>75</cp:revision>
  <dcterms:created xsi:type="dcterms:W3CDTF">2013-11-19T05:52:05Z</dcterms:created>
  <dcterms:modified xsi:type="dcterms:W3CDTF">2020-10-14T08:36:52Z</dcterms:modified>
</cp:coreProperties>
</file>